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03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307667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701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2020-06-30T01:05:40Z</dcterms:modified>
</cp:coreProperties>
</file>